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0" r:id="rId2"/>
    <p:sldId id="256" r:id="rId3"/>
    <p:sldId id="257" r:id="rId4"/>
    <p:sldId id="258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3"/>
  </p:normalViewPr>
  <p:slideViewPr>
    <p:cSldViewPr snapToGrid="0" snapToObjects="1">
      <p:cViewPr varScale="1">
        <p:scale>
          <a:sx n="114" d="100"/>
          <a:sy n="114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8598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0853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0812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1335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7753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532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718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495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41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8594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377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E3A2-9233-794B-9084-1D38B1FC0F8E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9D27B-E470-AE4D-B68D-9C2AFE6327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718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map&#10;&#10;Description automatically generated">
            <a:extLst>
              <a:ext uri="{FF2B5EF4-FFF2-40B4-BE49-F238E27FC236}">
                <a16:creationId xmlns:a16="http://schemas.microsoft.com/office/drawing/2014/main" id="{50F712B5-CA8C-F947-BF57-36BDCBA15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5" y="0"/>
            <a:ext cx="91229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341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6F36F3EC-B2DD-964F-8A2B-575FEB19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5" y="0"/>
            <a:ext cx="9116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292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62FBD517-DB62-594A-A5A8-842D3383C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4" y="0"/>
            <a:ext cx="91207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84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130515D8-C0DC-2142-9ADA-35B4B4501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" y="0"/>
            <a:ext cx="91401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82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F7C132-FDA9-3A4C-A083-5FC94F44F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45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0</Words>
  <Application>Microsoft Macintosh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Shameera Cassim</dc:creator>
  <cp:lastModifiedBy>Shameera Cassim</cp:lastModifiedBy>
  <cp:revision>1</cp:revision>
  <dcterms:created xsi:type="dcterms:W3CDTF">2020-08-02T08:11:13Z</dcterms:created>
  <dcterms:modified xsi:type="dcterms:W3CDTF">2020-08-02T08:13:07Z</dcterms:modified>
</cp:coreProperties>
</file>

<file path=docProps/thumbnail.jpeg>
</file>